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53765" y="2380882"/>
            <a:ext cx="8361229" cy="2098226"/>
          </a:xfrm>
        </p:spPr>
        <p:txBody>
          <a:bodyPr/>
          <a:lstStyle/>
          <a:p>
            <a:r>
              <a:rPr lang="es-AR" dirty="0" smtClean="0"/>
              <a:t>CÓMO USAR SOCRATIVE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5392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1448" y="0"/>
            <a:ext cx="9601200" cy="1485900"/>
          </a:xfrm>
        </p:spPr>
        <p:txBody>
          <a:bodyPr/>
          <a:lstStyle/>
          <a:p>
            <a:r>
              <a:rPr lang="es-AR" dirty="0" smtClean="0"/>
              <a:t>inicio</a:t>
            </a:r>
            <a:endParaRPr lang="es-A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84" y="622410"/>
            <a:ext cx="10818973" cy="6082702"/>
          </a:xfrm>
        </p:spPr>
      </p:pic>
    </p:spTree>
    <p:extLst>
      <p:ext uri="{BB962C8B-B14F-4D97-AF65-F5344CB8AC3E}">
        <p14:creationId xmlns:p14="http://schemas.microsoft.com/office/powerpoint/2010/main" val="1734776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Rectángulo 2"/>
          <p:cNvSpPr/>
          <p:nvPr/>
        </p:nvSpPr>
        <p:spPr>
          <a:xfrm>
            <a:off x="4881093" y="3026535"/>
            <a:ext cx="798490" cy="1674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200" dirty="0" smtClean="0">
                <a:solidFill>
                  <a:schemeClr val="tx1"/>
                </a:solidFill>
              </a:rPr>
              <a:t>DIPU</a:t>
            </a: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57" y="270456"/>
            <a:ext cx="11316034" cy="6362163"/>
          </a:xfrm>
        </p:spPr>
      </p:pic>
    </p:spTree>
    <p:extLst>
      <p:ext uri="{BB962C8B-B14F-4D97-AF65-F5344CB8AC3E}">
        <p14:creationId xmlns:p14="http://schemas.microsoft.com/office/powerpoint/2010/main" val="37236801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96" y="347730"/>
            <a:ext cx="11091197" cy="6202251"/>
          </a:xfrm>
        </p:spPr>
      </p:pic>
    </p:spTree>
    <p:extLst>
      <p:ext uri="{BB962C8B-B14F-4D97-AF65-F5344CB8AC3E}">
        <p14:creationId xmlns:p14="http://schemas.microsoft.com/office/powerpoint/2010/main" val="3888957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88" y="296214"/>
            <a:ext cx="11031608" cy="6202251"/>
          </a:xfrm>
        </p:spPr>
      </p:pic>
    </p:spTree>
    <p:extLst>
      <p:ext uri="{BB962C8B-B14F-4D97-AF65-F5344CB8AC3E}">
        <p14:creationId xmlns:p14="http://schemas.microsoft.com/office/powerpoint/2010/main" val="4097754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80" y="309091"/>
            <a:ext cx="11041152" cy="6207617"/>
          </a:xfrm>
        </p:spPr>
      </p:pic>
    </p:spTree>
    <p:extLst>
      <p:ext uri="{BB962C8B-B14F-4D97-AF65-F5344CB8AC3E}">
        <p14:creationId xmlns:p14="http://schemas.microsoft.com/office/powerpoint/2010/main" val="3029128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35" y="296212"/>
            <a:ext cx="11201500" cy="6297769"/>
          </a:xfrm>
        </p:spPr>
      </p:pic>
    </p:spTree>
    <p:extLst>
      <p:ext uri="{BB962C8B-B14F-4D97-AF65-F5344CB8AC3E}">
        <p14:creationId xmlns:p14="http://schemas.microsoft.com/office/powerpoint/2010/main" val="219975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58" y="167424"/>
            <a:ext cx="11155687" cy="6272012"/>
          </a:xfrm>
        </p:spPr>
      </p:pic>
      <p:sp>
        <p:nvSpPr>
          <p:cNvPr id="6" name="CuadroTexto 5"/>
          <p:cNvSpPr txBox="1"/>
          <p:nvPr/>
        </p:nvSpPr>
        <p:spPr>
          <a:xfrm>
            <a:off x="2331648" y="4533366"/>
            <a:ext cx="8500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MUCHAS GRACIAS</a:t>
            </a:r>
            <a:endParaRPr lang="es-A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521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77</TotalTime>
  <Words>7</Words>
  <Application>Microsoft Office PowerPoint</Application>
  <PresentationFormat>Panorámica</PresentationFormat>
  <Paragraphs>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CÓMO USAR SOCRATIVE</vt:lpstr>
      <vt:lpstr>inicio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USAR SOCRATIVE</dc:title>
  <dc:creator>Clara Raiteri</dc:creator>
  <cp:lastModifiedBy>Clara Raiteri</cp:lastModifiedBy>
  <cp:revision>8</cp:revision>
  <dcterms:created xsi:type="dcterms:W3CDTF">2019-02-12T21:28:43Z</dcterms:created>
  <dcterms:modified xsi:type="dcterms:W3CDTF">2019-02-19T21:26:30Z</dcterms:modified>
</cp:coreProperties>
</file>